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65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0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1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3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9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0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9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1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0DC3E-399B-234D-89B9-2DB9B3A24BC7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AE1F7-3DC6-3142-BB09-4DAB148E3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5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677587"/>
              </p:ext>
            </p:extLst>
          </p:nvPr>
        </p:nvGraphicFramePr>
        <p:xfrm>
          <a:off x="570830" y="1013362"/>
          <a:ext cx="8120072" cy="5181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0018"/>
                <a:gridCol w="2030018"/>
                <a:gridCol w="2030018"/>
                <a:gridCol w="2030018"/>
              </a:tblGrid>
              <a:tr h="370840">
                <a:tc>
                  <a:txBody>
                    <a:bodyPr/>
                    <a:lstStyle/>
                    <a:p>
                      <a:pPr marL="1181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Rational Aim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Sample Workshop Question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Cluster By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Column Name Format*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Get comprehensive list of issues related to a topic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What should we consider as we look at this issue?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Similar issues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Adjective noun, 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e.g., PSE factors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Action plans to do a project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What actions do we need to take to accomplish this project?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Actions that can be done together (similar skill sets, same team)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Verb object, 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e.g., clean the grounds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Determine why we're stuck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What is blocking us from achieving our vision?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Same or similar root cause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Adjective noun, 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e.g., local stores sell junk food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Consensus on a solution to a problem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What are practical ways to address this problem?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Similar solutions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Verb object, 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e.g., improve access to healthy food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rgbClr val="E6E0E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Create a vision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What do we want to see in place in 3-5 years?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Similar accomplishments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Juicy adjective noun, 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e.g., state of the art technology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Defining a collaborative undertaking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What aspects of this issue do our funders support?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mbria"/>
                          <a:cs typeface="Times New Roman"/>
                        </a:rPr>
                        <a:t>Similar intents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Gerund noun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e.g. Promoting edible gardens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rgbClr val="E6E0EC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02258" y="366201"/>
            <a:ext cx="838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E46C0A"/>
                </a:solidFill>
              </a:rPr>
              <a:t>Consensus Workshop Method - Step 2 Clustering Considerations</a:t>
            </a:r>
            <a:endParaRPr lang="en-US" sz="2400" dirty="0">
              <a:solidFill>
                <a:srgbClr val="E46C0A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50417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211</Words>
  <Application>Microsoft Macintosh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Nileen Verbeten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Nileen Verbeten</dc:creator>
  <cp:lastModifiedBy>Nileen Verbeten</cp:lastModifiedBy>
  <cp:revision>1</cp:revision>
  <dcterms:created xsi:type="dcterms:W3CDTF">2017-08-24T18:12:11Z</dcterms:created>
  <dcterms:modified xsi:type="dcterms:W3CDTF">2017-08-24T18:19:02Z</dcterms:modified>
</cp:coreProperties>
</file>